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3"/>
  </p:notesMasterIdLst>
  <p:handoutMasterIdLst>
    <p:handoutMasterId r:id="rId14"/>
  </p:handoutMasterIdLst>
  <p:sldIdLst>
    <p:sldId id="264" r:id="rId5"/>
    <p:sldId id="265" r:id="rId6"/>
    <p:sldId id="266" r:id="rId7"/>
    <p:sldId id="267" r:id="rId8"/>
    <p:sldId id="268" r:id="rId9"/>
    <p:sldId id="273" r:id="rId10"/>
    <p:sldId id="270" r:id="rId11"/>
    <p:sldId id="272" r:id="rId12"/>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80" autoAdjust="0"/>
  </p:normalViewPr>
  <p:slideViewPr>
    <p:cSldViewPr showGuides="1">
      <p:cViewPr varScale="1">
        <p:scale>
          <a:sx n="69" d="100"/>
          <a:sy n="69" d="100"/>
        </p:scale>
        <p:origin x="564" y="52"/>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12-12-2018</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12-12-2018</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smtClean="0"/>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12-12-2018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12-12-2018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12-12-2018</a:t>
            </a:fld>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12-12-2018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12-12-2018</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12-12-2018</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12-12-2018</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smtClean="0"/>
              <a:t>Click to edit Master title style</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126BF754-515F-40B9-8D24-D54D5825B3D0}" type="datetimeFigureOut">
              <a:rPr lang="en-US"/>
              <a:t>12-12-2018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12-12-2018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fld id="{2DD204D1-F9BD-4643-8480-6EA41EB484F1}" type="datetimeFigureOut">
              <a:rPr lang="en-US" smtClean="0"/>
              <a:pPr/>
              <a:t>12-12-2018</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Civic Engagement</a:t>
            </a:r>
            <a:endParaRPr lang="en-US" dirty="0"/>
          </a:p>
        </p:txBody>
      </p:sp>
      <p:sp>
        <p:nvSpPr>
          <p:cNvPr id="3" name="Subtitle 2"/>
          <p:cNvSpPr>
            <a:spLocks noGrp="1"/>
          </p:cNvSpPr>
          <p:nvPr>
            <p:ph type="subTitle" idx="1"/>
          </p:nvPr>
        </p:nvSpPr>
        <p:spPr/>
        <p:txBody>
          <a:bodyPr/>
          <a:lstStyle/>
          <a:p>
            <a:r>
              <a:rPr lang="en-US" dirty="0" smtClean="0"/>
              <a:t>BY: </a:t>
            </a:r>
            <a:r>
              <a:rPr lang="en-US" dirty="0" err="1" smtClean="0"/>
              <a:t>Yash</a:t>
            </a:r>
            <a:r>
              <a:rPr lang="en-US" dirty="0" smtClean="0"/>
              <a:t>, </a:t>
            </a:r>
            <a:r>
              <a:rPr lang="en-US" dirty="0" err="1" smtClean="0"/>
              <a:t>Kanchan</a:t>
            </a:r>
            <a:r>
              <a:rPr lang="en-US" dirty="0" smtClean="0"/>
              <a:t>, </a:t>
            </a:r>
            <a:r>
              <a:rPr lang="en-US" dirty="0" err="1" smtClean="0"/>
              <a:t>Vedaang</a:t>
            </a:r>
            <a:r>
              <a:rPr lang="en-US" dirty="0" smtClean="0"/>
              <a:t> and </a:t>
            </a:r>
            <a:r>
              <a:rPr lang="en-US" dirty="0" err="1" smtClean="0"/>
              <a:t>Zayd</a:t>
            </a:r>
            <a:endParaRPr lang="en-US" dirty="0"/>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Where and How we volunteered?</a:t>
            </a:r>
            <a:endParaRPr lang="en-US" dirty="0"/>
          </a:p>
        </p:txBody>
      </p:sp>
      <p:sp>
        <p:nvSpPr>
          <p:cNvPr id="3" name="Content Placeholder 2"/>
          <p:cNvSpPr>
            <a:spLocks noGrp="1"/>
          </p:cNvSpPr>
          <p:nvPr>
            <p:ph idx="1"/>
          </p:nvPr>
        </p:nvSpPr>
        <p:spPr>
          <a:xfrm>
            <a:off x="1271058" y="1295400"/>
            <a:ext cx="10157354" cy="4470400"/>
          </a:xfrm>
        </p:spPr>
        <p:txBody>
          <a:bodyPr>
            <a:normAutofit lnSpcReduction="10000"/>
          </a:bodyPr>
          <a:lstStyle/>
          <a:p>
            <a:endParaRPr lang="en-US" dirty="0" smtClean="0"/>
          </a:p>
          <a:p>
            <a:r>
              <a:rPr lang="en-US" dirty="0" smtClean="0"/>
              <a:t>We volunteered at the school library by helping the teachers and students. We sorted books in the library by classifying them to make it easy for the students to access and by shelving </a:t>
            </a:r>
            <a:r>
              <a:rPr lang="en-US" dirty="0"/>
              <a:t>books on perfectly </a:t>
            </a:r>
            <a:r>
              <a:rPr lang="en-US" dirty="0" smtClean="0"/>
              <a:t>alphabetized shelves. We labelled different books with different categories by numbering them. Also, we helped some students by suggesting them what kind of book they would like as some couldn’t decide. When we were classifying the books, we were suppose to read the blurbs of each book to understand what kind of story that book has. This increased our knowledge of some stories and persuaded some of us to read further more.</a:t>
            </a:r>
          </a:p>
        </p:txBody>
      </p:sp>
    </p:spTree>
    <p:extLst>
      <p:ext uri="{BB962C8B-B14F-4D97-AF65-F5344CB8AC3E}">
        <p14:creationId xmlns:p14="http://schemas.microsoft.com/office/powerpoint/2010/main" val="104329610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My experience – </a:t>
            </a:r>
            <a:r>
              <a:rPr lang="en-US" dirty="0" err="1" smtClean="0"/>
              <a:t>Yash</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M</a:t>
            </a:r>
            <a:r>
              <a:rPr lang="en-US" dirty="0" smtClean="0"/>
              <a:t>y experience at the school library was very interesting and absorbing. While I was reading the blurbs, I started getting attached to the book</a:t>
            </a:r>
            <a:r>
              <a:rPr lang="en-US" dirty="0"/>
              <a:t>. I started to find reading very refreshing. </a:t>
            </a:r>
            <a:r>
              <a:rPr lang="en-US" dirty="0" smtClean="0"/>
              <a:t>I had limited interest </a:t>
            </a:r>
            <a:r>
              <a:rPr lang="en-US" dirty="0"/>
              <a:t>in reading books </a:t>
            </a:r>
            <a:r>
              <a:rPr lang="en-US" dirty="0" smtClean="0"/>
              <a:t>earlier as </a:t>
            </a:r>
            <a:r>
              <a:rPr lang="en-US" dirty="0"/>
              <a:t>I </a:t>
            </a:r>
            <a:r>
              <a:rPr lang="en-US" dirty="0" smtClean="0"/>
              <a:t>would </a:t>
            </a:r>
            <a:r>
              <a:rPr lang="en-US" dirty="0"/>
              <a:t>find it boring and time </a:t>
            </a:r>
            <a:r>
              <a:rPr lang="en-US" dirty="0" smtClean="0"/>
              <a:t>consuming, at times I used to lose interest in the middle of the story, but this experience helped me gain my interest in reading.</a:t>
            </a:r>
          </a:p>
          <a:p>
            <a:pPr marL="0" indent="0">
              <a:buNone/>
            </a:pPr>
            <a:r>
              <a:rPr lang="en-US" dirty="0" smtClean="0"/>
              <a:t>It also helped me improve my communication skills as I interacted with other students and discussed with them about their preferences in books, stories and authors. After this experience, I would like to continue reading more books which will help me improve my writing skills also as I would grasp more and learn different vocabulary.</a:t>
            </a:r>
          </a:p>
        </p:txBody>
      </p:sp>
    </p:spTree>
    <p:extLst>
      <p:ext uri="{BB962C8B-B14F-4D97-AF65-F5344CB8AC3E}">
        <p14:creationId xmlns:p14="http://schemas.microsoft.com/office/powerpoint/2010/main" val="363095127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My experience - </a:t>
            </a:r>
            <a:r>
              <a:rPr lang="en-US" dirty="0" err="1" smtClean="0"/>
              <a:t>Kanchan</a:t>
            </a:r>
            <a:endParaRPr lang="en-US" dirty="0"/>
          </a:p>
        </p:txBody>
      </p:sp>
      <p:sp>
        <p:nvSpPr>
          <p:cNvPr id="3" name="Content Placeholder 2"/>
          <p:cNvSpPr>
            <a:spLocks noGrp="1"/>
          </p:cNvSpPr>
          <p:nvPr>
            <p:ph idx="1"/>
          </p:nvPr>
        </p:nvSpPr>
        <p:spPr>
          <a:xfrm>
            <a:off x="1118658" y="1930400"/>
            <a:ext cx="10157354" cy="4470400"/>
          </a:xfrm>
        </p:spPr>
        <p:txBody>
          <a:bodyPr>
            <a:normAutofit/>
          </a:bodyPr>
          <a:lstStyle/>
          <a:p>
            <a:r>
              <a:rPr lang="en-US" sz="2800" dirty="0" smtClean="0"/>
              <a:t>At the library I learnt different writing styles and peoples opinions on various things. This experience also improved my communication skills.</a:t>
            </a:r>
            <a:endParaRPr lang="en-US" sz="2800" dirty="0"/>
          </a:p>
        </p:txBody>
      </p:sp>
    </p:spTree>
    <p:extLst>
      <p:ext uri="{BB962C8B-B14F-4D97-AF65-F5344CB8AC3E}">
        <p14:creationId xmlns:p14="http://schemas.microsoft.com/office/powerpoint/2010/main" val="310330880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2385" y="0"/>
            <a:ext cx="10157354" cy="1397000"/>
          </a:xfrm>
        </p:spPr>
        <p:txBody>
          <a:bodyPr/>
          <a:lstStyle/>
          <a:p>
            <a:pPr algn="ctr"/>
            <a:r>
              <a:rPr lang="en-US" dirty="0" smtClean="0"/>
              <a:t>My experience – </a:t>
            </a:r>
            <a:r>
              <a:rPr lang="en-US" dirty="0" err="1"/>
              <a:t>V</a:t>
            </a:r>
            <a:r>
              <a:rPr lang="en-US" dirty="0" err="1" smtClean="0"/>
              <a:t>edaang</a:t>
            </a:r>
            <a:endParaRPr lang="en-US" dirty="0"/>
          </a:p>
        </p:txBody>
      </p:sp>
      <p:sp>
        <p:nvSpPr>
          <p:cNvPr id="3" name="Content Placeholder 2"/>
          <p:cNvSpPr>
            <a:spLocks noGrp="1"/>
          </p:cNvSpPr>
          <p:nvPr>
            <p:ph idx="1"/>
          </p:nvPr>
        </p:nvSpPr>
        <p:spPr>
          <a:xfrm>
            <a:off x="1118658" y="1905000"/>
            <a:ext cx="10157354" cy="4453944"/>
          </a:xfrm>
        </p:spPr>
        <p:txBody>
          <a:bodyPr>
            <a:normAutofit/>
          </a:bodyPr>
          <a:lstStyle/>
          <a:p>
            <a:r>
              <a:rPr lang="en-US" sz="2800" dirty="0" smtClean="0"/>
              <a:t>Throughout the civil engagement project in the library I learnt various communication skills and discussed important issues of the world which collates with my option </a:t>
            </a:r>
            <a:r>
              <a:rPr lang="en-US" sz="2800" smtClean="0"/>
              <a:t>Global Perspective</a:t>
            </a:r>
            <a:r>
              <a:rPr lang="en-US" sz="2800" dirty="0" smtClean="0"/>
              <a:t>.</a:t>
            </a:r>
            <a:endParaRPr lang="en-US" sz="2800" dirty="0"/>
          </a:p>
        </p:txBody>
      </p:sp>
    </p:spTree>
    <p:extLst>
      <p:ext uri="{BB962C8B-B14F-4D97-AF65-F5344CB8AC3E}">
        <p14:creationId xmlns:p14="http://schemas.microsoft.com/office/powerpoint/2010/main" val="12990209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My experience - </a:t>
            </a:r>
            <a:r>
              <a:rPr lang="en-US" dirty="0" err="1" smtClean="0"/>
              <a:t>Zayd</a:t>
            </a:r>
            <a:endParaRPr lang="en-US" dirty="0"/>
          </a:p>
        </p:txBody>
      </p:sp>
      <p:sp>
        <p:nvSpPr>
          <p:cNvPr id="3" name="Content Placeholder 2"/>
          <p:cNvSpPr>
            <a:spLocks noGrp="1"/>
          </p:cNvSpPr>
          <p:nvPr>
            <p:ph idx="1"/>
          </p:nvPr>
        </p:nvSpPr>
        <p:spPr>
          <a:xfrm>
            <a:off x="1117309" y="1883177"/>
            <a:ext cx="10157354" cy="4441423"/>
          </a:xfrm>
        </p:spPr>
        <p:txBody>
          <a:bodyPr>
            <a:normAutofit/>
          </a:bodyPr>
          <a:lstStyle/>
          <a:p>
            <a:r>
              <a:rPr lang="en-US" sz="2800" dirty="0" smtClean="0"/>
              <a:t>My experience throughout </a:t>
            </a:r>
            <a:r>
              <a:rPr lang="en-US" sz="2800" dirty="0"/>
              <a:t>the civil engagement project in the library </a:t>
            </a:r>
            <a:r>
              <a:rPr lang="en-US" sz="2800" dirty="0" smtClean="0"/>
              <a:t>was very helpful. I </a:t>
            </a:r>
            <a:r>
              <a:rPr lang="en-US" sz="2800" dirty="0"/>
              <a:t>learnt various communication </a:t>
            </a:r>
            <a:r>
              <a:rPr lang="en-US" sz="2800"/>
              <a:t>skills </a:t>
            </a:r>
            <a:r>
              <a:rPr lang="en-US" sz="2800" smtClean="0"/>
              <a:t>as I communicated </a:t>
            </a:r>
            <a:r>
              <a:rPr lang="en-US" sz="2800" dirty="0" smtClean="0"/>
              <a:t>with other </a:t>
            </a:r>
            <a:r>
              <a:rPr lang="en-US" sz="2800" smtClean="0"/>
              <a:t>students.</a:t>
            </a:r>
            <a:endParaRPr lang="en-US" sz="2800" dirty="0"/>
          </a:p>
          <a:p>
            <a:endParaRPr lang="en-US" sz="2800" dirty="0"/>
          </a:p>
        </p:txBody>
      </p:sp>
    </p:spTree>
    <p:extLst>
      <p:ext uri="{BB962C8B-B14F-4D97-AF65-F5344CB8AC3E}">
        <p14:creationId xmlns:p14="http://schemas.microsoft.com/office/powerpoint/2010/main" val="3396281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5612" y="236842"/>
            <a:ext cx="2668632" cy="3268358"/>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12941"/>
          <a:stretch/>
        </p:blipFill>
        <p:spPr>
          <a:xfrm>
            <a:off x="3579812" y="457200"/>
            <a:ext cx="2133600" cy="2895599"/>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3412" y="361338"/>
            <a:ext cx="2514600" cy="314386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11842" y="270820"/>
            <a:ext cx="2425769" cy="323438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2037" y="3727361"/>
            <a:ext cx="2439205" cy="3124200"/>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10421" y="3689798"/>
            <a:ext cx="2449112" cy="3048000"/>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80212" y="3727361"/>
            <a:ext cx="2286000" cy="3124200"/>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624855" y="3836832"/>
            <a:ext cx="2311714" cy="2753932"/>
          </a:xfrm>
          <a:prstGeom prst="rect">
            <a:avLst/>
          </a:prstGeom>
        </p:spPr>
      </p:pic>
    </p:spTree>
    <p:extLst>
      <p:ext uri="{BB962C8B-B14F-4D97-AF65-F5344CB8AC3E}">
        <p14:creationId xmlns:p14="http://schemas.microsoft.com/office/powerpoint/2010/main" val="36054193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thank you books"/>
          <p:cNvSpPr>
            <a:spLocks noChangeAspect="1" noChangeArrowheads="1"/>
          </p:cNvSpPr>
          <p:nvPr/>
        </p:nvSpPr>
        <p:spPr bwMode="auto">
          <a:xfrm>
            <a:off x="989012" y="9144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thank you book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rotWithShape="1">
          <a:blip r:embed="rId2"/>
          <a:srcRect r="1918"/>
          <a:stretch/>
        </p:blipFill>
        <p:spPr>
          <a:xfrm>
            <a:off x="969703" y="533400"/>
            <a:ext cx="10306309" cy="5791200"/>
          </a:xfrm>
          <a:prstGeom prst="rect">
            <a:avLst/>
          </a:prstGeom>
        </p:spPr>
      </p:pic>
      <p:sp>
        <p:nvSpPr>
          <p:cNvPr id="10" name="TextBox 9"/>
          <p:cNvSpPr txBox="1"/>
          <p:nvPr/>
        </p:nvSpPr>
        <p:spPr>
          <a:xfrm>
            <a:off x="3579812" y="2438400"/>
            <a:ext cx="4876800" cy="2308324"/>
          </a:xfrm>
          <a:prstGeom prst="rect">
            <a:avLst/>
          </a:prstGeom>
          <a:solidFill>
            <a:schemeClr val="tx1">
              <a:lumMod val="20000"/>
              <a:lumOff val="80000"/>
            </a:schemeClr>
          </a:solidFill>
        </p:spPr>
        <p:txBody>
          <a:bodyPr wrap="square" rtlCol="0">
            <a:spAutoFit/>
          </a:bodyPr>
          <a:lstStyle/>
          <a:p>
            <a:pPr algn="ctr"/>
            <a:r>
              <a:rPr lang="en-US" sz="7200" dirty="0" smtClean="0">
                <a:solidFill>
                  <a:schemeClr val="tx2"/>
                </a:solidFill>
                <a:latin typeface="Algerian" panose="04020705040A02060702" pitchFamily="82" charset="0"/>
              </a:rPr>
              <a:t>Thank you</a:t>
            </a:r>
            <a:endParaRPr lang="en-US" sz="7200" dirty="0">
              <a:solidFill>
                <a:schemeClr val="tx2"/>
              </a:solidFill>
              <a:latin typeface="Algerian" panose="04020705040A02060702" pitchFamily="82" charset="0"/>
            </a:endParaRPr>
          </a:p>
        </p:txBody>
      </p:sp>
    </p:spTree>
    <p:extLst>
      <p:ext uri="{BB962C8B-B14F-4D97-AF65-F5344CB8AC3E}">
        <p14:creationId xmlns:p14="http://schemas.microsoft.com/office/powerpoint/2010/main" val="552615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TF02787940.potx" id="{F769AD3B-90E4-4F81-9CF2-8BD9F607FEC3}" vid="{18F656D2-BE2F-4155-8430-D393897A45F9}"/>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301D382-32B0-43EE-932C-28906AF37617}">
  <ds:schemaRefs>
    <ds:schemaRef ds:uri="http://purl.org/dc/elements/1.1/"/>
    <ds:schemaRef ds:uri="http://schemas.microsoft.com/office/2006/metadata/properties"/>
    <ds:schemaRef ds:uri="4873beb7-5857-4685-be1f-d57550cc96cc"/>
    <ds:schemaRef ds:uri="http://schemas.openxmlformats.org/package/2006/metadata/core-properties"/>
    <ds:schemaRef ds:uri="http://purl.org/dc/dcmitype/"/>
    <ds:schemaRef ds:uri="http://www.w3.org/XML/1998/namespace"/>
    <ds:schemaRef ds:uri="http://schemas.microsoft.com/office/2006/documentManagement/types"/>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1B558C7-619B-49BE-9097-7FCBDADD4E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Blue bookstack presentation (widescreen)</Template>
  <TotalTime>252</TotalTime>
  <Words>365</Words>
  <Application>Microsoft Office PowerPoint</Application>
  <PresentationFormat>Custom</PresentationFormat>
  <Paragraphs>15</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Algerian</vt:lpstr>
      <vt:lpstr>Arial</vt:lpstr>
      <vt:lpstr>Century Gothic</vt:lpstr>
      <vt:lpstr>Books 16x9</vt:lpstr>
      <vt:lpstr>Civic Engagement</vt:lpstr>
      <vt:lpstr>Where and How we volunteered?</vt:lpstr>
      <vt:lpstr>My experience – Yash</vt:lpstr>
      <vt:lpstr>My experience - Kanchan</vt:lpstr>
      <vt:lpstr>My experience – Vedaang</vt:lpstr>
      <vt:lpstr>My experience - Zayd</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Civic Engagement</dc:title>
  <dc:creator>User</dc:creator>
  <cp:lastModifiedBy>Jaya Paliwal</cp:lastModifiedBy>
  <cp:revision>23</cp:revision>
  <dcterms:created xsi:type="dcterms:W3CDTF">2018-12-05T13:01:15Z</dcterms:created>
  <dcterms:modified xsi:type="dcterms:W3CDTF">2018-12-12T06:55:19Z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