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4" r:id="rId8"/>
    <p:sldId id="267"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A695A-2D77-4604-921C-3800B82863C1}"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695A-2D77-4604-921C-3800B82863C1}"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695A-2D77-4604-921C-3800B82863C1}"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A695A-2D77-4604-921C-3800B82863C1}"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A695A-2D77-4604-921C-3800B82863C1}"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A695A-2D77-4604-921C-3800B82863C1}"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A695A-2D77-4604-921C-3800B82863C1}"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A695A-2D77-4604-921C-3800B82863C1}"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A695A-2D77-4604-921C-3800B82863C1}"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A695A-2D77-4604-921C-3800B82863C1}"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A695A-2D77-4604-921C-3800B82863C1}"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CEA99-5C3B-4F31-BA40-84D6C75CE6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A695A-2D77-4604-921C-3800B82863C1}"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CEA99-5C3B-4F31-BA40-84D6C75CE6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772400" cy="1470025"/>
          </a:xfrm>
        </p:spPr>
        <p:txBody>
          <a:bodyPr/>
          <a:lstStyle/>
          <a:p>
            <a:r>
              <a:rPr lang="en-US" dirty="0" smtClean="0"/>
              <a:t>VISIT FRANCE</a:t>
            </a:r>
            <a:br>
              <a:rPr lang="en-US" dirty="0" smtClean="0"/>
            </a:br>
            <a:r>
              <a:rPr lang="en-US" dirty="0" smtClean="0"/>
              <a:t> </a:t>
            </a:r>
            <a:endParaRPr lang="en-US" dirty="0"/>
          </a:p>
        </p:txBody>
      </p:sp>
      <p:sp>
        <p:nvSpPr>
          <p:cNvPr id="4" name="TextBox 3"/>
          <p:cNvSpPr txBox="1"/>
          <p:nvPr/>
        </p:nvSpPr>
        <p:spPr>
          <a:xfrm>
            <a:off x="4724400" y="5257800"/>
            <a:ext cx="3962400" cy="830997"/>
          </a:xfrm>
          <a:prstGeom prst="rect">
            <a:avLst/>
          </a:prstGeom>
          <a:noFill/>
        </p:spPr>
        <p:txBody>
          <a:bodyPr wrap="square" rtlCol="0">
            <a:spAutoFit/>
          </a:bodyPr>
          <a:lstStyle/>
          <a:p>
            <a:r>
              <a:rPr lang="en-US" sz="2400" dirty="0" smtClean="0"/>
              <a:t>DONE BY: THARUN&amp;WASAY</a:t>
            </a:r>
          </a:p>
          <a:p>
            <a:r>
              <a:rPr lang="en-US" sz="2400" dirty="0"/>
              <a:t> </a:t>
            </a:r>
            <a:r>
              <a:rPr lang="en-US" sz="2400" dirty="0" smtClean="0"/>
              <a:t>                               8-B</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France? </a:t>
            </a:r>
            <a:endParaRPr lang="en-US" dirty="0"/>
          </a:p>
        </p:txBody>
      </p:sp>
      <p:sp>
        <p:nvSpPr>
          <p:cNvPr id="3" name="Content Placeholder 2"/>
          <p:cNvSpPr>
            <a:spLocks noGrp="1"/>
          </p:cNvSpPr>
          <p:nvPr>
            <p:ph idx="1"/>
          </p:nvPr>
        </p:nvSpPr>
        <p:spPr/>
        <p:txBody>
          <a:bodyPr/>
          <a:lstStyle/>
          <a:p>
            <a:r>
              <a:rPr lang="en-US" dirty="0" smtClean="0"/>
              <a:t>It can be a bit costly to visit France but it is worth it you can indulge in fine French cuisine and the mesmerizing monuments and you can encounter kind and friendly locals in France. The Eiffel tower continues to be the cultural symbol of France while champs Elysees remains the heart and soul of Paris. You will feel like you are just at home when you visit France. So please do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normAutofit/>
          </a:bodyPr>
          <a:lstStyle/>
          <a:p>
            <a:r>
              <a:rPr lang="en-US" sz="4800" dirty="0" smtClean="0"/>
              <a:t>THANK YOU</a:t>
            </a: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Family package</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dirty="0" smtClean="0"/>
              <a:t>1 week and 4 days stay in France </a:t>
            </a:r>
          </a:p>
          <a:p>
            <a:r>
              <a:rPr lang="en-US" dirty="0" smtClean="0"/>
              <a:t>4 star hotel</a:t>
            </a:r>
          </a:p>
          <a:p>
            <a:r>
              <a:rPr lang="en-US" dirty="0" smtClean="0"/>
              <a:t>Tour guide </a:t>
            </a:r>
          </a:p>
          <a:p>
            <a:pPr>
              <a:buNone/>
            </a:pPr>
            <a:r>
              <a:rPr lang="en-US" dirty="0" smtClean="0"/>
              <a:t>                                    Prices</a:t>
            </a:r>
          </a:p>
          <a:p>
            <a:r>
              <a:rPr lang="en-US" dirty="0" smtClean="0"/>
              <a:t>10,550-11,120 dhs (depending on which priority) including flight ,hotel ,food and tickets to destinations</a:t>
            </a:r>
          </a:p>
          <a:p>
            <a:r>
              <a:rPr lang="en-US" dirty="0" smtClean="0"/>
              <a:t>Flight cost : 1,900 (economy), 2,450 (business class) for one person (kids under age 3 free)</a:t>
            </a:r>
          </a:p>
          <a:p>
            <a:pPr lvl="6">
              <a:buNone/>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Backpacker package </a:t>
            </a:r>
            <a:endParaRPr lang="en-US" dirty="0"/>
          </a:p>
        </p:txBody>
      </p:sp>
      <p:sp>
        <p:nvSpPr>
          <p:cNvPr id="3" name="Content Placeholder 2"/>
          <p:cNvSpPr>
            <a:spLocks noGrp="1"/>
          </p:cNvSpPr>
          <p:nvPr>
            <p:ph idx="1"/>
          </p:nvPr>
        </p:nvSpPr>
        <p:spPr>
          <a:xfrm>
            <a:off x="457200" y="990600"/>
            <a:ext cx="8229600" cy="5715000"/>
          </a:xfrm>
        </p:spPr>
        <p:txBody>
          <a:bodyPr/>
          <a:lstStyle/>
          <a:p>
            <a:r>
              <a:rPr lang="en-US" dirty="0" smtClean="0"/>
              <a:t>1 week and 1 day stay in </a:t>
            </a:r>
            <a:r>
              <a:rPr lang="en-US" dirty="0" err="1" smtClean="0"/>
              <a:t>france</a:t>
            </a:r>
            <a:endParaRPr lang="en-US" dirty="0" smtClean="0"/>
          </a:p>
          <a:p>
            <a:r>
              <a:rPr lang="en-US" dirty="0" err="1" smtClean="0"/>
              <a:t>Hostal</a:t>
            </a:r>
            <a:r>
              <a:rPr lang="en-US" dirty="0" smtClean="0"/>
              <a:t> (4 star)</a:t>
            </a:r>
          </a:p>
          <a:p>
            <a:r>
              <a:rPr lang="en-US" dirty="0" smtClean="0"/>
              <a:t>Tour guide (if necessary)</a:t>
            </a:r>
          </a:p>
          <a:p>
            <a:pPr>
              <a:buNone/>
            </a:pPr>
            <a:r>
              <a:rPr lang="en-US" dirty="0" smtClean="0"/>
              <a:t>                                   Prices</a:t>
            </a:r>
          </a:p>
          <a:p>
            <a:r>
              <a:rPr lang="en-US" dirty="0" smtClean="0"/>
              <a:t>4,550 dhs (depending on which priority) including </a:t>
            </a:r>
            <a:r>
              <a:rPr lang="en-US" dirty="0" err="1" smtClean="0"/>
              <a:t>flight,hotel,food&amp;tickets</a:t>
            </a:r>
            <a:r>
              <a:rPr lang="en-US" dirty="0" smtClean="0"/>
              <a:t> to destinations</a:t>
            </a:r>
          </a:p>
          <a:p>
            <a:r>
              <a:rPr lang="en-US" dirty="0" smtClean="0"/>
              <a:t>Flight cost : 1,900 (economy) </a:t>
            </a:r>
          </a:p>
          <a:p>
            <a:pPr>
              <a:buNone/>
            </a:pP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visit for family </a:t>
            </a:r>
            <a:endParaRPr lang="en-US" dirty="0"/>
          </a:p>
        </p:txBody>
      </p:sp>
      <p:sp>
        <p:nvSpPr>
          <p:cNvPr id="3" name="Content Placeholder 2"/>
          <p:cNvSpPr>
            <a:spLocks noGrp="1"/>
          </p:cNvSpPr>
          <p:nvPr>
            <p:ph idx="1"/>
          </p:nvPr>
        </p:nvSpPr>
        <p:spPr/>
        <p:txBody>
          <a:bodyPr/>
          <a:lstStyle/>
          <a:p>
            <a:r>
              <a:rPr lang="en-US" dirty="0" smtClean="0"/>
              <a:t>Eiffel tower</a:t>
            </a:r>
          </a:p>
          <a:p>
            <a:r>
              <a:rPr lang="en-US" dirty="0" smtClean="0"/>
              <a:t>Louvre museum</a:t>
            </a:r>
          </a:p>
          <a:p>
            <a:r>
              <a:rPr lang="en-US" dirty="0" smtClean="0"/>
              <a:t>Palace of Versailles</a:t>
            </a:r>
          </a:p>
          <a:p>
            <a:r>
              <a:rPr lang="en-US" dirty="0" smtClean="0"/>
              <a:t>Disneyland Paris</a:t>
            </a:r>
          </a:p>
          <a:p>
            <a:r>
              <a:rPr lang="en-US" dirty="0" smtClean="0"/>
              <a:t>Champs-Elysees</a:t>
            </a:r>
          </a:p>
          <a:p>
            <a:r>
              <a:rPr lang="en-US" dirty="0" smtClean="0"/>
              <a:t>French Riviera</a:t>
            </a:r>
          </a:p>
          <a:p>
            <a:pPr>
              <a:buNone/>
            </a:pPr>
            <a:endParaRPr lang="en-US" dirty="0"/>
          </a:p>
        </p:txBody>
      </p:sp>
      <p:pic>
        <p:nvPicPr>
          <p:cNvPr id="4" name="Picture 3" descr="271052_Viator_Shutterstock_166828.jpg"/>
          <p:cNvPicPr>
            <a:picLocks noChangeAspect="1"/>
          </p:cNvPicPr>
          <p:nvPr/>
        </p:nvPicPr>
        <p:blipFill>
          <a:blip r:embed="rId2" cstate="print"/>
          <a:stretch>
            <a:fillRect/>
          </a:stretch>
        </p:blipFill>
        <p:spPr>
          <a:xfrm>
            <a:off x="4953000" y="1219200"/>
            <a:ext cx="3093493" cy="2188792"/>
          </a:xfrm>
          <a:prstGeom prst="rect">
            <a:avLst/>
          </a:prstGeom>
        </p:spPr>
      </p:pic>
      <p:pic>
        <p:nvPicPr>
          <p:cNvPr id="5" name="Picture 4" descr="Secrets%20of%20Louvre%201.jpg"/>
          <p:cNvPicPr>
            <a:picLocks noChangeAspect="1"/>
          </p:cNvPicPr>
          <p:nvPr/>
        </p:nvPicPr>
        <p:blipFill>
          <a:blip r:embed="rId3" cstate="print"/>
          <a:stretch>
            <a:fillRect/>
          </a:stretch>
        </p:blipFill>
        <p:spPr>
          <a:xfrm>
            <a:off x="457200" y="5029200"/>
            <a:ext cx="3061488" cy="1722087"/>
          </a:xfrm>
          <a:prstGeom prst="rect">
            <a:avLst/>
          </a:prstGeom>
        </p:spPr>
      </p:pic>
      <p:pic>
        <p:nvPicPr>
          <p:cNvPr id="6" name="Picture 5" descr="DLP-product-image.png"/>
          <p:cNvPicPr>
            <a:picLocks noChangeAspect="1"/>
          </p:cNvPicPr>
          <p:nvPr/>
        </p:nvPicPr>
        <p:blipFill>
          <a:blip r:embed="rId4" cstate="print"/>
          <a:stretch>
            <a:fillRect/>
          </a:stretch>
        </p:blipFill>
        <p:spPr>
          <a:xfrm>
            <a:off x="4876800" y="3962400"/>
            <a:ext cx="3331833" cy="21903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Places to visit for backpacker</a:t>
            </a:r>
            <a:endParaRPr lang="en-US" dirty="0"/>
          </a:p>
        </p:txBody>
      </p:sp>
      <p:sp>
        <p:nvSpPr>
          <p:cNvPr id="3" name="Content Placeholder 2"/>
          <p:cNvSpPr>
            <a:spLocks noGrp="1"/>
          </p:cNvSpPr>
          <p:nvPr>
            <p:ph idx="1"/>
          </p:nvPr>
        </p:nvSpPr>
        <p:spPr/>
        <p:txBody>
          <a:bodyPr/>
          <a:lstStyle/>
          <a:p>
            <a:r>
              <a:rPr lang="en-US" dirty="0" smtClean="0"/>
              <a:t>Eiffel tower</a:t>
            </a:r>
          </a:p>
          <a:p>
            <a:r>
              <a:rPr lang="en-US" dirty="0" smtClean="0"/>
              <a:t>Louvre museum</a:t>
            </a:r>
          </a:p>
          <a:p>
            <a:r>
              <a:rPr lang="en-US" dirty="0" smtClean="0"/>
              <a:t>Palace of Versailles</a:t>
            </a:r>
          </a:p>
          <a:p>
            <a:r>
              <a:rPr lang="en-US" dirty="0" smtClean="0"/>
              <a:t>Champs-Elysees</a:t>
            </a:r>
          </a:p>
          <a:p>
            <a:r>
              <a:rPr lang="en-US" dirty="0" err="1" smtClean="0"/>
              <a:t>Sacre-coeur</a:t>
            </a:r>
            <a:endParaRPr lang="en-US" dirty="0" smtClean="0"/>
          </a:p>
          <a:p>
            <a:r>
              <a:rPr lang="en-US" dirty="0" smtClean="0"/>
              <a:t>Arc de </a:t>
            </a:r>
            <a:r>
              <a:rPr lang="en-US" dirty="0" err="1" smtClean="0"/>
              <a:t>triomphe</a:t>
            </a:r>
            <a:endParaRPr lang="en-US" dirty="0"/>
          </a:p>
        </p:txBody>
      </p:sp>
      <p:pic>
        <p:nvPicPr>
          <p:cNvPr id="4" name="Picture 3" descr="arc-de-triomphe-july-14th-2011--bnjphoto-wikimedia-commons-e1491514049187.jpg"/>
          <p:cNvPicPr>
            <a:picLocks noChangeAspect="1"/>
          </p:cNvPicPr>
          <p:nvPr/>
        </p:nvPicPr>
        <p:blipFill>
          <a:blip r:embed="rId2" cstate="print"/>
          <a:stretch>
            <a:fillRect/>
          </a:stretch>
        </p:blipFill>
        <p:spPr>
          <a:xfrm>
            <a:off x="4267200" y="1371600"/>
            <a:ext cx="4470400" cy="2514600"/>
          </a:xfrm>
          <a:prstGeom prst="rect">
            <a:avLst/>
          </a:prstGeom>
        </p:spPr>
      </p:pic>
      <p:pic>
        <p:nvPicPr>
          <p:cNvPr id="5" name="Picture 4" descr="top10funfactsaboutthesacrecoeur11-816x489.jpg"/>
          <p:cNvPicPr>
            <a:picLocks noChangeAspect="1"/>
          </p:cNvPicPr>
          <p:nvPr/>
        </p:nvPicPr>
        <p:blipFill>
          <a:blip r:embed="rId3" cstate="print"/>
          <a:stretch>
            <a:fillRect/>
          </a:stretch>
        </p:blipFill>
        <p:spPr>
          <a:xfrm>
            <a:off x="4267200" y="4114800"/>
            <a:ext cx="4267200" cy="25571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858000" cy="990600"/>
          </a:xfrm>
        </p:spPr>
        <p:txBody>
          <a:bodyPr>
            <a:normAutofit/>
          </a:bodyPr>
          <a:lstStyle/>
          <a:p>
            <a:r>
              <a:rPr lang="en-US" sz="3200" dirty="0" err="1" smtClean="0"/>
              <a:t>Da</a:t>
            </a:r>
            <a:r>
              <a:rPr lang="en-US" sz="3200" dirty="0" smtClean="0"/>
              <a:t> Vinci hotel and spa</a:t>
            </a:r>
            <a:endParaRPr lang="en-US" sz="3200" dirty="0"/>
          </a:p>
        </p:txBody>
      </p:sp>
      <p:pic>
        <p:nvPicPr>
          <p:cNvPr id="4" name="Content Placeholder 3" descr="29788560.jpg"/>
          <p:cNvPicPr>
            <a:picLocks noGrp="1" noChangeAspect="1"/>
          </p:cNvPicPr>
          <p:nvPr>
            <p:ph idx="1"/>
          </p:nvPr>
        </p:nvPicPr>
        <p:blipFill>
          <a:blip r:embed="rId2" cstate="print"/>
          <a:stretch>
            <a:fillRect/>
          </a:stretch>
        </p:blipFill>
        <p:spPr>
          <a:xfrm>
            <a:off x="304800" y="1447800"/>
            <a:ext cx="4330212" cy="3048000"/>
          </a:xfrm>
        </p:spPr>
      </p:pic>
      <p:pic>
        <p:nvPicPr>
          <p:cNvPr id="5" name="Picture 4" descr="DSCN2382-1024x768.jpg"/>
          <p:cNvPicPr>
            <a:picLocks noChangeAspect="1"/>
          </p:cNvPicPr>
          <p:nvPr/>
        </p:nvPicPr>
        <p:blipFill>
          <a:blip r:embed="rId3" cstate="print"/>
          <a:stretch>
            <a:fillRect/>
          </a:stretch>
        </p:blipFill>
        <p:spPr>
          <a:xfrm>
            <a:off x="4876800" y="3505200"/>
            <a:ext cx="4038600" cy="3028950"/>
          </a:xfrm>
          <a:prstGeom prst="rect">
            <a:avLst/>
          </a:prstGeom>
        </p:spPr>
      </p:pic>
      <p:sp>
        <p:nvSpPr>
          <p:cNvPr id="6" name="TextBox 5"/>
          <p:cNvSpPr txBox="1"/>
          <p:nvPr/>
        </p:nvSpPr>
        <p:spPr>
          <a:xfrm>
            <a:off x="5029200" y="2743200"/>
            <a:ext cx="3733800" cy="584775"/>
          </a:xfrm>
          <a:prstGeom prst="rect">
            <a:avLst/>
          </a:prstGeom>
          <a:noFill/>
        </p:spPr>
        <p:txBody>
          <a:bodyPr wrap="square" rtlCol="0">
            <a:spAutoFit/>
          </a:bodyPr>
          <a:lstStyle/>
          <a:p>
            <a:r>
              <a:rPr lang="en-US" sz="3200" dirty="0" err="1" smtClean="0"/>
              <a:t>Hôtel</a:t>
            </a:r>
            <a:r>
              <a:rPr lang="en-US" sz="3200" dirty="0" smtClean="0"/>
              <a:t> Splendid </a:t>
            </a:r>
            <a:r>
              <a:rPr lang="en-US" sz="3200" dirty="0" err="1" smtClean="0"/>
              <a:t>Etoile</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Plan for family  </a:t>
            </a:r>
            <a:endParaRPr lang="en-US" dirty="0"/>
          </a:p>
        </p:txBody>
      </p:sp>
      <p:sp>
        <p:nvSpPr>
          <p:cNvPr id="3" name="Content Placeholder 2"/>
          <p:cNvSpPr>
            <a:spLocks noGrp="1"/>
          </p:cNvSpPr>
          <p:nvPr>
            <p:ph idx="1"/>
          </p:nvPr>
        </p:nvSpPr>
        <p:spPr>
          <a:xfrm>
            <a:off x="457200" y="990600"/>
            <a:ext cx="8229600" cy="5715000"/>
          </a:xfrm>
        </p:spPr>
        <p:txBody>
          <a:bodyPr>
            <a:normAutofit/>
          </a:bodyPr>
          <a:lstStyle/>
          <a:p>
            <a:r>
              <a:rPr lang="en-US" sz="2800" dirty="0" smtClean="0"/>
              <a:t>Eiffel tower: 1hour and half</a:t>
            </a:r>
          </a:p>
          <a:p>
            <a:r>
              <a:rPr lang="en-US" sz="2800" dirty="0" smtClean="0"/>
              <a:t>Disneyland Paris: 2hours and half</a:t>
            </a:r>
          </a:p>
          <a:p>
            <a:r>
              <a:rPr lang="en-US" sz="2800" dirty="0" smtClean="0"/>
              <a:t>Champs-Elysees: 2hour</a:t>
            </a:r>
          </a:p>
          <a:p>
            <a:r>
              <a:rPr lang="en-US" sz="2800" dirty="0" smtClean="0"/>
              <a:t>Last day in Paris</a:t>
            </a:r>
          </a:p>
          <a:p>
            <a:r>
              <a:rPr lang="en-US" sz="2800" dirty="0" smtClean="0"/>
              <a:t>Hotel 2: </a:t>
            </a:r>
            <a:r>
              <a:rPr lang="en-US" sz="2800" dirty="0" err="1" smtClean="0"/>
              <a:t>Hôtel</a:t>
            </a:r>
            <a:r>
              <a:rPr lang="en-US" sz="2800" dirty="0" smtClean="0"/>
              <a:t> Splendid </a:t>
            </a:r>
            <a:r>
              <a:rPr lang="en-US" sz="2800" dirty="0" err="1" smtClean="0"/>
              <a:t>Etoile</a:t>
            </a:r>
            <a:endParaRPr lang="en-US" sz="2800" dirty="0" smtClean="0"/>
          </a:p>
          <a:p>
            <a:r>
              <a:rPr lang="en-US" sz="2800" dirty="0" smtClean="0"/>
              <a:t>Louvre museum: 1 hour and half</a:t>
            </a:r>
          </a:p>
          <a:p>
            <a:r>
              <a:rPr lang="en-US" sz="2800" dirty="0" smtClean="0"/>
              <a:t>French Riviera: 2 hour</a:t>
            </a:r>
          </a:p>
          <a:p>
            <a:r>
              <a:rPr lang="en-US" sz="2800" dirty="0" smtClean="0"/>
              <a:t>Palace of Versailles: 2hour</a:t>
            </a:r>
          </a:p>
          <a:p>
            <a:r>
              <a:rPr lang="en-US" sz="2800" dirty="0" smtClean="0"/>
              <a:t>Last day in </a:t>
            </a:r>
            <a:r>
              <a:rPr lang="en-US" sz="2800" dirty="0" err="1" smtClean="0"/>
              <a:t>france</a:t>
            </a:r>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00800" cy="838200"/>
          </a:xfrm>
        </p:spPr>
        <p:txBody>
          <a:bodyPr>
            <a:normAutofit/>
          </a:bodyPr>
          <a:lstStyle/>
          <a:p>
            <a:r>
              <a:rPr lang="en-US" sz="3200" dirty="0" smtClean="0"/>
              <a:t>3 ducks hostel &amp; bar</a:t>
            </a:r>
            <a:endParaRPr lang="en-US" sz="3200" dirty="0"/>
          </a:p>
        </p:txBody>
      </p:sp>
      <p:pic>
        <p:nvPicPr>
          <p:cNvPr id="4" name="Picture 3" descr="3-ducks-hostel.jpg"/>
          <p:cNvPicPr>
            <a:picLocks noChangeAspect="1"/>
          </p:cNvPicPr>
          <p:nvPr/>
        </p:nvPicPr>
        <p:blipFill>
          <a:blip r:embed="rId2" cstate="print"/>
          <a:stretch>
            <a:fillRect/>
          </a:stretch>
        </p:blipFill>
        <p:spPr>
          <a:xfrm>
            <a:off x="152400" y="1219201"/>
            <a:ext cx="5029200" cy="33375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Transportation </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You will be using a tour bus but if you wish to use a cab which we give with the package you can use the free cab driver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313</Words>
  <Application>Microsoft Office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VISIT FRANCE  </vt:lpstr>
      <vt:lpstr>Family package</vt:lpstr>
      <vt:lpstr>Backpacker package </vt:lpstr>
      <vt:lpstr>Places to visit for family </vt:lpstr>
      <vt:lpstr>Places to visit for backpacker</vt:lpstr>
      <vt:lpstr>Da Vinci hotel and spa</vt:lpstr>
      <vt:lpstr>Plan for family  </vt:lpstr>
      <vt:lpstr>3 ducks hostel &amp; bar</vt:lpstr>
      <vt:lpstr>Transportation </vt:lpstr>
      <vt:lpstr>Why France?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GUIDE FOR FAMILY TO FRANCE</dc:title>
  <dc:creator>admin</dc:creator>
  <cp:lastModifiedBy>admin</cp:lastModifiedBy>
  <cp:revision>17</cp:revision>
  <dcterms:created xsi:type="dcterms:W3CDTF">2019-05-07T11:43:00Z</dcterms:created>
  <dcterms:modified xsi:type="dcterms:W3CDTF">2019-05-15T02:41:52Z</dcterms:modified>
</cp:coreProperties>
</file>