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26-06-2019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26-06-2019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26-06-2019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26-06-2019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26-06-2019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26-06-2019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26-06-2019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26-06-2019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26-06-2019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26-06-2019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26-06-2019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26-06-2019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Culture project!</a:t>
            </a:r>
            <a:endParaRPr lang="en-GB" dirty="0"/>
          </a:p>
        </p:txBody>
      </p:sp>
      <p:sp>
        <p:nvSpPr>
          <p:cNvPr id="3" name="Subtitle 2"/>
          <p:cNvSpPr>
            <a:spLocks noGrp="1"/>
          </p:cNvSpPr>
          <p:nvPr>
            <p:ph type="subTitle" idx="1"/>
          </p:nvPr>
        </p:nvSpPr>
        <p:spPr/>
        <p:txBody>
          <a:bodyPr/>
          <a:lstStyle/>
          <a:p>
            <a:r>
              <a:rPr lang="en-US" dirty="0" smtClean="0"/>
              <a:t>By: Ema Celikovic </a:t>
            </a:r>
            <a:r>
              <a:rPr lang="en-GB" dirty="0" smtClean="0"/>
              <a:t>and Kanyawee Tongla from class 8I</a:t>
            </a:r>
            <a:endParaRPr lang="en-US" dirty="0" smtClean="0"/>
          </a:p>
        </p:txBody>
      </p:sp>
    </p:spTree>
    <p:extLst>
      <p:ext uri="{BB962C8B-B14F-4D97-AF65-F5344CB8AC3E}">
        <p14:creationId xmlns:p14="http://schemas.microsoft.com/office/powerpoint/2010/main" val="16722412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what does the Culture project </a:t>
            </a:r>
            <a:r>
              <a:rPr lang="en-US" dirty="0" smtClean="0"/>
              <a:t>entail</a:t>
            </a:r>
            <a:endParaRPr lang="en-GB" dirty="0"/>
          </a:p>
        </p:txBody>
      </p:sp>
      <p:sp>
        <p:nvSpPr>
          <p:cNvPr id="3" name="Content Placeholder 2"/>
          <p:cNvSpPr>
            <a:spLocks noGrp="1"/>
          </p:cNvSpPr>
          <p:nvPr>
            <p:ph idx="1"/>
          </p:nvPr>
        </p:nvSpPr>
        <p:spPr/>
        <p:txBody>
          <a:bodyPr>
            <a:normAutofit/>
          </a:bodyPr>
          <a:lstStyle/>
          <a:p>
            <a:pPr marL="0" indent="0">
              <a:buNone/>
            </a:pPr>
            <a:r>
              <a:rPr lang="en-US" sz="2400" dirty="0" smtClean="0"/>
              <a:t>I have researched </a:t>
            </a:r>
            <a:r>
              <a:rPr lang="en-US" sz="2400" dirty="0" smtClean="0"/>
              <a:t>on Thailand </a:t>
            </a:r>
            <a:r>
              <a:rPr lang="en-US" sz="2400" dirty="0" smtClean="0"/>
              <a:t>through my partner, </a:t>
            </a:r>
            <a:r>
              <a:rPr lang="en-US" sz="2400" dirty="0" err="1" smtClean="0"/>
              <a:t>Kanyawee</a:t>
            </a:r>
            <a:r>
              <a:rPr lang="en-US" sz="2400" dirty="0" smtClean="0"/>
              <a:t>, whereas she </a:t>
            </a:r>
            <a:r>
              <a:rPr lang="en-US" sz="2400" dirty="0" smtClean="0"/>
              <a:t>has </a:t>
            </a:r>
            <a:r>
              <a:rPr lang="en-US" sz="2400" dirty="0" smtClean="0"/>
              <a:t>gained information </a:t>
            </a:r>
            <a:r>
              <a:rPr lang="en-US" sz="2400" dirty="0" smtClean="0"/>
              <a:t>my </a:t>
            </a:r>
            <a:r>
              <a:rPr lang="en-US" sz="2400" dirty="0" smtClean="0"/>
              <a:t>country, Bosnia. </a:t>
            </a:r>
          </a:p>
          <a:p>
            <a:pPr marL="0" indent="0">
              <a:buNone/>
            </a:pPr>
            <a:r>
              <a:rPr lang="en-US" sz="2400" dirty="0" smtClean="0"/>
              <a:t>We have both shared </a:t>
            </a:r>
            <a:r>
              <a:rPr lang="en-US" sz="2400" dirty="0" smtClean="0"/>
              <a:t>details of our </a:t>
            </a:r>
            <a:r>
              <a:rPr lang="en-US" sz="2400" dirty="0" smtClean="0"/>
              <a:t>culture </a:t>
            </a:r>
            <a:r>
              <a:rPr lang="en-US" sz="2400" dirty="0" smtClean="0"/>
              <a:t>with each other </a:t>
            </a:r>
            <a:r>
              <a:rPr lang="en-US" sz="2400" dirty="0" smtClean="0"/>
              <a:t>and expressed </a:t>
            </a:r>
            <a:r>
              <a:rPr lang="en-US" sz="2400" dirty="0" smtClean="0"/>
              <a:t>what it is like to be Thai/Bosnian. </a:t>
            </a:r>
          </a:p>
          <a:p>
            <a:pPr marL="0" indent="0">
              <a:buNone/>
            </a:pPr>
            <a:r>
              <a:rPr lang="en-US" sz="2400" dirty="0" smtClean="0"/>
              <a:t>We went through traditional </a:t>
            </a:r>
            <a:r>
              <a:rPr lang="en-US" sz="2400" dirty="0" smtClean="0"/>
              <a:t>dances, </a:t>
            </a:r>
            <a:r>
              <a:rPr lang="en-US" sz="2400" dirty="0" smtClean="0"/>
              <a:t>music, food, </a:t>
            </a:r>
            <a:r>
              <a:rPr lang="en-US" sz="2400" dirty="0" smtClean="0"/>
              <a:t>fashion and geography </a:t>
            </a:r>
            <a:r>
              <a:rPr lang="en-US" sz="2400" dirty="0" smtClean="0"/>
              <a:t>of the country and how people live out their daily lives. </a:t>
            </a:r>
          </a:p>
          <a:p>
            <a:pPr marL="0" indent="0">
              <a:buNone/>
            </a:pPr>
            <a:r>
              <a:rPr lang="en-US" sz="2400" dirty="0" smtClean="0"/>
              <a:t>These are my results…</a:t>
            </a:r>
            <a:endParaRPr lang="en-US" sz="2400" dirty="0"/>
          </a:p>
        </p:txBody>
      </p:sp>
    </p:spTree>
    <p:extLst>
      <p:ext uri="{BB962C8B-B14F-4D97-AF65-F5344CB8AC3E}">
        <p14:creationId xmlns:p14="http://schemas.microsoft.com/office/powerpoint/2010/main" val="558782591"/>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Facts about thailand</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3136" y="2257506"/>
            <a:ext cx="5678488" cy="3781873"/>
          </a:xfrm>
        </p:spPr>
      </p:pic>
      <p:sp>
        <p:nvSpPr>
          <p:cNvPr id="4" name="Text Placeholder 3"/>
          <p:cNvSpPr>
            <a:spLocks noGrp="1"/>
          </p:cNvSpPr>
          <p:nvPr>
            <p:ph type="body" sz="half" idx="2"/>
          </p:nvPr>
        </p:nvSpPr>
        <p:spPr/>
        <p:txBody>
          <a:bodyPr>
            <a:normAutofit/>
          </a:bodyPr>
          <a:lstStyle/>
          <a:p>
            <a:r>
              <a:rPr lang="en-US" sz="2000" dirty="0" smtClean="0"/>
              <a:t>-Thailand is the only country in Asia that has not been colonized by a European country</a:t>
            </a:r>
          </a:p>
          <a:p>
            <a:r>
              <a:rPr lang="en-US" sz="2000" dirty="0" smtClean="0"/>
              <a:t>-Thailand is known for their large rice and marvelous orchid fields.</a:t>
            </a:r>
          </a:p>
          <a:p>
            <a:r>
              <a:rPr lang="en-US" sz="2000" dirty="0" smtClean="0"/>
              <a:t>-The population is 67 million with most residents living in the capitol, Bangkok</a:t>
            </a:r>
          </a:p>
          <a:p>
            <a:r>
              <a:rPr lang="en-US" sz="2000" dirty="0" smtClean="0"/>
              <a:t>-Bangkok was named the most beautiful city in the world back on 2011</a:t>
            </a:r>
            <a:endParaRPr lang="en-GB" sz="2000" dirty="0"/>
          </a:p>
        </p:txBody>
      </p:sp>
    </p:spTree>
    <p:extLst>
      <p:ext uri="{BB962C8B-B14F-4D97-AF65-F5344CB8AC3E}">
        <p14:creationId xmlns:p14="http://schemas.microsoft.com/office/powerpoint/2010/main" val="2979025968"/>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clothing</a:t>
            </a:r>
            <a:endParaRPr lang="en-GB"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3248" y="2257506"/>
            <a:ext cx="3133123" cy="3762294"/>
          </a:xfrm>
        </p:spPr>
      </p:pic>
      <p:sp>
        <p:nvSpPr>
          <p:cNvPr id="4" name="Text Placeholder 3"/>
          <p:cNvSpPr>
            <a:spLocks noGrp="1"/>
          </p:cNvSpPr>
          <p:nvPr>
            <p:ph type="body" sz="half" idx="2"/>
          </p:nvPr>
        </p:nvSpPr>
        <p:spPr/>
        <p:txBody>
          <a:bodyPr>
            <a:normAutofit/>
          </a:bodyPr>
          <a:lstStyle/>
          <a:p>
            <a:r>
              <a:rPr lang="en-US" sz="2000" dirty="0" smtClean="0"/>
              <a:t>Traditional clothing in Thailand is often worn at weddings, children's day and at </a:t>
            </a:r>
            <a:r>
              <a:rPr lang="en-US" sz="2000" dirty="0" err="1" smtClean="0"/>
              <a:t>Songkran</a:t>
            </a:r>
            <a:r>
              <a:rPr lang="en-US" sz="2000" dirty="0" smtClean="0"/>
              <a:t> which is a water festival celebrated for a new year. Up until 1888, </a:t>
            </a:r>
            <a:r>
              <a:rPr lang="en-US" sz="2000" dirty="0" err="1" smtClean="0"/>
              <a:t>Songkrun</a:t>
            </a:r>
            <a:r>
              <a:rPr lang="en-US" sz="2000" dirty="0" smtClean="0"/>
              <a:t> was the official New Year in Thailand but in 1940, it was changed to January 1</a:t>
            </a:r>
            <a:r>
              <a:rPr lang="en-US" sz="2000" baseline="30000" dirty="0" smtClean="0"/>
              <a:t>st</a:t>
            </a:r>
            <a:r>
              <a:rPr lang="en-US" sz="2000" dirty="0" smtClean="0"/>
              <a:t>. </a:t>
            </a:r>
          </a:p>
          <a:p>
            <a:endParaRPr lang="en-US"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7386" y="2208869"/>
            <a:ext cx="3312694" cy="3809598"/>
          </a:xfrm>
          <a:prstGeom prst="rect">
            <a:avLst/>
          </a:prstGeom>
        </p:spPr>
      </p:pic>
    </p:spTree>
    <p:extLst>
      <p:ext uri="{BB962C8B-B14F-4D97-AF65-F5344CB8AC3E}">
        <p14:creationId xmlns:p14="http://schemas.microsoft.com/office/powerpoint/2010/main" val="2380877205"/>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Food</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4648" y="835025"/>
            <a:ext cx="3890100" cy="5184775"/>
          </a:xfrm>
        </p:spPr>
      </p:pic>
      <p:sp>
        <p:nvSpPr>
          <p:cNvPr id="4" name="Text Placeholder 3"/>
          <p:cNvSpPr>
            <a:spLocks noGrp="1"/>
          </p:cNvSpPr>
          <p:nvPr>
            <p:ph type="body" sz="half" idx="2"/>
          </p:nvPr>
        </p:nvSpPr>
        <p:spPr>
          <a:xfrm>
            <a:off x="1024127" y="2208869"/>
            <a:ext cx="5196369" cy="3810931"/>
          </a:xfrm>
        </p:spPr>
        <p:txBody>
          <a:bodyPr>
            <a:normAutofit/>
          </a:bodyPr>
          <a:lstStyle/>
          <a:p>
            <a:r>
              <a:rPr lang="en-US" sz="2000" dirty="0" smtClean="0"/>
              <a:t>This is fried chicken with sticky rice and </a:t>
            </a:r>
            <a:r>
              <a:rPr lang="en-US" sz="2000" dirty="0" err="1" smtClean="0"/>
              <a:t>Larb</a:t>
            </a:r>
            <a:r>
              <a:rPr lang="en-US" sz="2000" dirty="0" smtClean="0"/>
              <a:t> which is a meat salad that is originally from Laos but Laos used to be a part of Thailand so it still counts. </a:t>
            </a:r>
          </a:p>
          <a:p>
            <a:r>
              <a:rPr lang="en-US" sz="2000" dirty="0" smtClean="0"/>
              <a:t>The main ingredient in </a:t>
            </a:r>
            <a:r>
              <a:rPr lang="en-US" sz="2000" dirty="0" err="1" smtClean="0"/>
              <a:t>Larb</a:t>
            </a:r>
            <a:r>
              <a:rPr lang="en-US" sz="2000" dirty="0" smtClean="0"/>
              <a:t> is meat which can be any kind but most popular is Beef. </a:t>
            </a:r>
          </a:p>
          <a:p>
            <a:r>
              <a:rPr lang="en-US" sz="2000" dirty="0" smtClean="0"/>
              <a:t>Sticky rice is a popular food consumed across Asia but is only a staple food in Thailand and Laos meaning that it is consumed by routine. </a:t>
            </a:r>
          </a:p>
        </p:txBody>
      </p:sp>
    </p:spTree>
    <p:extLst>
      <p:ext uri="{BB962C8B-B14F-4D97-AF65-F5344CB8AC3E}">
        <p14:creationId xmlns:p14="http://schemas.microsoft.com/office/powerpoint/2010/main" val="308850360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Hitting Home</a:t>
            </a:r>
            <a:endParaRPr lang="en-GB" dirty="0"/>
          </a:p>
        </p:txBody>
      </p:sp>
      <p:pic>
        <p:nvPicPr>
          <p:cNvPr id="5" name="Content Placeholder 4"/>
          <p:cNvPicPr>
            <a:picLocks noGrp="1" noChangeAspect="1"/>
          </p:cNvPicPr>
          <p:nvPr>
            <p:ph idx="1"/>
          </p:nvPr>
        </p:nvPicPr>
        <p:blipFill>
          <a:blip r:embed="rId2"/>
          <a:stretch>
            <a:fillRect/>
          </a:stretch>
        </p:blipFill>
        <p:spPr>
          <a:xfrm>
            <a:off x="4898093" y="2257506"/>
            <a:ext cx="3810931" cy="3810931"/>
          </a:xfrm>
          <a:prstGeom prst="rect">
            <a:avLst/>
          </a:prstGeom>
        </p:spPr>
      </p:pic>
      <p:sp>
        <p:nvSpPr>
          <p:cNvPr id="4" name="Text Placeholder 3"/>
          <p:cNvSpPr>
            <a:spLocks noGrp="1"/>
          </p:cNvSpPr>
          <p:nvPr>
            <p:ph type="body" sz="half" idx="2"/>
          </p:nvPr>
        </p:nvSpPr>
        <p:spPr>
          <a:xfrm>
            <a:off x="880415" y="2009104"/>
            <a:ext cx="3753934" cy="3762294"/>
          </a:xfrm>
        </p:spPr>
        <p:txBody>
          <a:bodyPr>
            <a:noAutofit/>
          </a:bodyPr>
          <a:lstStyle/>
          <a:p>
            <a:r>
              <a:rPr lang="en-US" sz="2000" dirty="0" smtClean="0"/>
              <a:t>Kanyawee told me stories of her home in Thailand, </a:t>
            </a:r>
            <a:r>
              <a:rPr lang="en-US" sz="2000" dirty="0" err="1" smtClean="0"/>
              <a:t>Phattalung</a:t>
            </a:r>
            <a:r>
              <a:rPr lang="en-US" sz="2000" dirty="0" smtClean="0"/>
              <a:t> which is actually her mothers home town. She told me how much she loves the crepes in Thailand and how she would get ice cream with her friends or family and go to the park.  </a:t>
            </a:r>
          </a:p>
          <a:p>
            <a:r>
              <a:rPr lang="en-US" sz="2000" dirty="0" smtClean="0"/>
              <a:t>Sometimes Kanyawee goes to the markets at night where they would sell food or different kind of merchandise </a:t>
            </a:r>
            <a:endParaRPr lang="en-GB" sz="2000" dirty="0"/>
          </a:p>
        </p:txBody>
      </p:sp>
      <p:pic>
        <p:nvPicPr>
          <p:cNvPr id="7" name="Picture 6"/>
          <p:cNvPicPr>
            <a:picLocks noChangeAspect="1"/>
          </p:cNvPicPr>
          <p:nvPr/>
        </p:nvPicPr>
        <p:blipFill>
          <a:blip r:embed="rId3"/>
          <a:stretch>
            <a:fillRect/>
          </a:stretch>
        </p:blipFill>
        <p:spPr>
          <a:xfrm>
            <a:off x="8972768" y="4179340"/>
            <a:ext cx="2857500" cy="1905000"/>
          </a:xfrm>
          <a:prstGeom prst="rect">
            <a:avLst/>
          </a:prstGeom>
        </p:spPr>
      </p:pic>
      <p:pic>
        <p:nvPicPr>
          <p:cNvPr id="9" name="Picture 8"/>
          <p:cNvPicPr>
            <a:picLocks noChangeAspect="1"/>
          </p:cNvPicPr>
          <p:nvPr/>
        </p:nvPicPr>
        <p:blipFill>
          <a:blip r:embed="rId4"/>
          <a:stretch>
            <a:fillRect/>
          </a:stretch>
        </p:blipFill>
        <p:spPr>
          <a:xfrm>
            <a:off x="8972768" y="2112135"/>
            <a:ext cx="2868987" cy="1912658"/>
          </a:xfrm>
          <a:prstGeom prst="rect">
            <a:avLst/>
          </a:prstGeom>
        </p:spPr>
      </p:pic>
    </p:spTree>
    <p:extLst>
      <p:ext uri="{BB962C8B-B14F-4D97-AF65-F5344CB8AC3E}">
        <p14:creationId xmlns:p14="http://schemas.microsoft.com/office/powerpoint/2010/main" val="3186087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life in thailand</a:t>
            </a:r>
            <a:endParaRPr lang="en-GB" dirty="0"/>
          </a:p>
        </p:txBody>
      </p:sp>
      <p:sp>
        <p:nvSpPr>
          <p:cNvPr id="3" name="Content Placeholder 2"/>
          <p:cNvSpPr>
            <a:spLocks noGrp="1"/>
          </p:cNvSpPr>
          <p:nvPr>
            <p:ph idx="1"/>
          </p:nvPr>
        </p:nvSpPr>
        <p:spPr/>
        <p:txBody>
          <a:bodyPr>
            <a:normAutofit/>
          </a:bodyPr>
          <a:lstStyle/>
          <a:p>
            <a:r>
              <a:rPr lang="en-US" sz="2400" dirty="0"/>
              <a:t>In rural areas, most people get their earnings by selling things that they craft, grow or make at markets during the night. A lot would also be farmers.</a:t>
            </a:r>
          </a:p>
          <a:p>
            <a:r>
              <a:rPr lang="en-US" sz="2400" dirty="0"/>
              <a:t>Other parts of the country had regular jobs that you would find anywhere else in the world. Engineers, business people, etc…</a:t>
            </a:r>
          </a:p>
        </p:txBody>
      </p:sp>
      <p:pic>
        <p:nvPicPr>
          <p:cNvPr id="4" name="Picture 3"/>
          <p:cNvPicPr>
            <a:picLocks noChangeAspect="1"/>
          </p:cNvPicPr>
          <p:nvPr/>
        </p:nvPicPr>
        <p:blipFill>
          <a:blip r:embed="rId2"/>
          <a:stretch>
            <a:fillRect/>
          </a:stretch>
        </p:blipFill>
        <p:spPr>
          <a:xfrm>
            <a:off x="5985954" y="3893937"/>
            <a:ext cx="4184987" cy="2416830"/>
          </a:xfrm>
          <a:prstGeom prst="rect">
            <a:avLst/>
          </a:prstGeom>
        </p:spPr>
      </p:pic>
      <p:pic>
        <p:nvPicPr>
          <p:cNvPr id="5" name="Picture 4"/>
          <p:cNvPicPr>
            <a:picLocks noChangeAspect="1"/>
          </p:cNvPicPr>
          <p:nvPr/>
        </p:nvPicPr>
        <p:blipFill>
          <a:blip r:embed="rId3"/>
          <a:stretch>
            <a:fillRect/>
          </a:stretch>
        </p:blipFill>
        <p:spPr>
          <a:xfrm>
            <a:off x="1359876" y="3892530"/>
            <a:ext cx="3226191" cy="2419644"/>
          </a:xfrm>
          <a:prstGeom prst="rect">
            <a:avLst/>
          </a:prstGeom>
        </p:spPr>
      </p:pic>
    </p:spTree>
    <p:extLst>
      <p:ext uri="{BB962C8B-B14F-4D97-AF65-F5344CB8AC3E}">
        <p14:creationId xmlns:p14="http://schemas.microsoft.com/office/powerpoint/2010/main" val="187434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I learned from this?</a:t>
            </a:r>
            <a:endParaRPr lang="en-GB" dirty="0"/>
          </a:p>
        </p:txBody>
      </p:sp>
      <p:sp>
        <p:nvSpPr>
          <p:cNvPr id="3" name="Content Placeholder 2"/>
          <p:cNvSpPr>
            <a:spLocks noGrp="1"/>
          </p:cNvSpPr>
          <p:nvPr>
            <p:ph idx="1"/>
          </p:nvPr>
        </p:nvSpPr>
        <p:spPr/>
        <p:txBody>
          <a:bodyPr/>
          <a:lstStyle/>
          <a:p>
            <a:r>
              <a:rPr lang="en-US" dirty="0" smtClean="0"/>
              <a:t>This research has been a lot of fun for </a:t>
            </a:r>
            <a:r>
              <a:rPr lang="en-US" dirty="0" smtClean="0"/>
              <a:t>me</a:t>
            </a:r>
            <a:r>
              <a:rPr lang="en-US" dirty="0"/>
              <a:t> </a:t>
            </a:r>
            <a:r>
              <a:rPr lang="en-US" dirty="0" smtClean="0"/>
              <a:t>as I learned</a:t>
            </a:r>
            <a:r>
              <a:rPr lang="en-US" dirty="0" smtClean="0"/>
              <a:t> </a:t>
            </a:r>
            <a:r>
              <a:rPr lang="en-US" dirty="0" smtClean="0"/>
              <a:t>about a whole new culture that is completely different than mine. It certainly has taught me a lot about diversity and accepting people for who they are. </a:t>
            </a:r>
          </a:p>
          <a:p>
            <a:r>
              <a:rPr lang="en-US" dirty="0" smtClean="0"/>
              <a:t>Martin Luther King, Jr </a:t>
            </a:r>
            <a:r>
              <a:rPr lang="en-US" dirty="0"/>
              <a:t>once </a:t>
            </a:r>
            <a:r>
              <a:rPr lang="en-US" dirty="0" smtClean="0"/>
              <a:t>said, </a:t>
            </a:r>
            <a:r>
              <a:rPr lang="en-US" b="1" dirty="0"/>
              <a:t>“An individual has not started living until he can rise above the narrow confines of his individualistic concerns to the broader concerns of all humanity</a:t>
            </a:r>
            <a:r>
              <a:rPr lang="en-US" b="1" dirty="0" smtClean="0"/>
              <a:t>.” </a:t>
            </a:r>
          </a:p>
          <a:p>
            <a:r>
              <a:rPr lang="en-US" dirty="0" smtClean="0"/>
              <a:t>In the eleven years that I have been living here, of all the things that I have learned, accepting differences and tolerance are one of the most important </a:t>
            </a:r>
            <a:r>
              <a:rPr lang="en-US" dirty="0" smtClean="0"/>
              <a:t>lessons</a:t>
            </a:r>
            <a:r>
              <a:rPr lang="en-US" dirty="0" smtClean="0"/>
              <a:t> </a:t>
            </a:r>
            <a:r>
              <a:rPr lang="en-US" dirty="0" smtClean="0"/>
              <a:t>because the differences make us better people and </a:t>
            </a:r>
            <a:r>
              <a:rPr lang="en-US" dirty="0" smtClean="0"/>
              <a:t>ultimately</a:t>
            </a:r>
            <a:r>
              <a:rPr lang="en-US" smtClean="0"/>
              <a:t>, form a</a:t>
            </a:r>
            <a:r>
              <a:rPr lang="en-US" smtClean="0"/>
              <a:t> </a:t>
            </a:r>
            <a:r>
              <a:rPr lang="en-US" dirty="0" smtClean="0"/>
              <a:t>better community. </a:t>
            </a:r>
          </a:p>
          <a:p>
            <a:endParaRPr lang="en-US" dirty="0"/>
          </a:p>
        </p:txBody>
      </p:sp>
    </p:spTree>
    <p:extLst>
      <p:ext uri="{BB962C8B-B14F-4D97-AF65-F5344CB8AC3E}">
        <p14:creationId xmlns:p14="http://schemas.microsoft.com/office/powerpoint/2010/main" val="47411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emplate>Integral</Template>
  <TotalTime>292</TotalTime>
  <Words>545</Words>
  <Application>Microsoft Office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Tw Cen MT</vt:lpstr>
      <vt:lpstr>Tw Cen MT Condensed</vt:lpstr>
      <vt:lpstr>Wingdings 3</vt:lpstr>
      <vt:lpstr>Integral</vt:lpstr>
      <vt:lpstr>Culture project!</vt:lpstr>
      <vt:lpstr> what does the Culture project entail</vt:lpstr>
      <vt:lpstr>Quick Facts about thailand</vt:lpstr>
      <vt:lpstr>Traditional clothing</vt:lpstr>
      <vt:lpstr>Traditional Food</vt:lpstr>
      <vt:lpstr>Hitting Home</vt:lpstr>
      <vt:lpstr>Daily life in thailand</vt:lpstr>
      <vt:lpstr>What have I learned from this?</vt:lpstr>
    </vt:vector>
  </TitlesOfParts>
  <Company>Tawazun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project!</dc:title>
  <dc:creator>Enis Celikovich</dc:creator>
  <cp:lastModifiedBy>Akifa Ijaz</cp:lastModifiedBy>
  <cp:revision>28</cp:revision>
  <dcterms:created xsi:type="dcterms:W3CDTF">2019-01-14T15:20:24Z</dcterms:created>
  <dcterms:modified xsi:type="dcterms:W3CDTF">2019-06-26T07:11:16Z</dcterms:modified>
</cp:coreProperties>
</file>